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2" r:id="rId16"/>
    <p:sldId id="273" r:id="rId17"/>
    <p:sldId id="274" r:id="rId18"/>
    <p:sldId id="275" r:id="rId19"/>
    <p:sldId id="276" r:id="rId20"/>
    <p:sldId id="271" r:id="rId21"/>
    <p:sldId id="277" r:id="rId22"/>
    <p:sldId id="278" r:id="rId23"/>
    <p:sldId id="279" r:id="rId24"/>
    <p:sldId id="280" r:id="rId25"/>
    <p:sldId id="265"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956" y="-5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20.12.2022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20.12.2022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20.12.2022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20.12.2022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20.12.2022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20.12.2022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20.12.2022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20.12.2022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20.12.2022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20.12.2022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20.12.2022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20.12.2022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5490" t="21484" r="61018" b="17969"/>
          <a:stretch>
            <a:fillRect/>
          </a:stretch>
        </p:blipFill>
        <p:spPr bwMode="auto">
          <a:xfrm>
            <a:off x="0" y="0"/>
            <a:ext cx="9144000" cy="6825224"/>
          </a:xfrm>
          <a:prstGeom prst="rect">
            <a:avLst/>
          </a:prstGeom>
          <a:noFill/>
          <a:ln w="9525">
            <a:noFill/>
            <a:miter lim="800000"/>
            <a:headEnd/>
            <a:tailEnd/>
          </a:ln>
          <a:effectLst/>
        </p:spPr>
      </p:pic>
      <p:sp>
        <p:nvSpPr>
          <p:cNvPr id="2" name="1 Başlık"/>
          <p:cNvSpPr>
            <a:spLocks noGrp="1"/>
          </p:cNvSpPr>
          <p:nvPr>
            <p:ph type="ctrTitle"/>
          </p:nvPr>
        </p:nvSpPr>
        <p:spPr>
          <a:xfrm>
            <a:off x="-214346" y="1785926"/>
            <a:ext cx="9572692" cy="2928958"/>
          </a:xfrm>
        </p:spPr>
        <p:txBody>
          <a:bodyPr>
            <a:noAutofit/>
          </a:bodyPr>
          <a:lstStyle/>
          <a:p>
            <a:r>
              <a:rPr lang="tr-TR" sz="7200" b="1" dirty="0" smtClean="0">
                <a:solidFill>
                  <a:srgbClr val="FFFF00"/>
                </a:solidFill>
              </a:rPr>
              <a:t>ZAMANIMI DEĞERLENDİRİYORUM</a:t>
            </a:r>
            <a:endParaRPr lang="tr-TR" sz="72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itrek Tavşan Masalı Oku"/>
          <p:cNvPicPr>
            <a:picLocks noChangeAspect="1" noChangeArrowheads="1"/>
          </p:cNvPicPr>
          <p:nvPr/>
        </p:nvPicPr>
        <p:blipFill>
          <a:blip r:embed="rId2"/>
          <a:srcRect/>
          <a:stretch>
            <a:fillRect/>
          </a:stretch>
        </p:blipFill>
        <p:spPr bwMode="auto">
          <a:xfrm>
            <a:off x="0" y="2857497"/>
            <a:ext cx="9144000" cy="4000504"/>
          </a:xfrm>
          <a:prstGeom prst="rect">
            <a:avLst/>
          </a:prstGeom>
          <a:noFill/>
        </p:spPr>
      </p:pic>
      <p:sp>
        <p:nvSpPr>
          <p:cNvPr id="3" name="2 İçerik Yer Tutucusu"/>
          <p:cNvSpPr>
            <a:spLocks noGrp="1"/>
          </p:cNvSpPr>
          <p:nvPr>
            <p:ph idx="1"/>
          </p:nvPr>
        </p:nvSpPr>
        <p:spPr>
          <a:xfrm>
            <a:off x="0" y="0"/>
            <a:ext cx="9144000" cy="4525963"/>
          </a:xfrm>
        </p:spPr>
        <p:txBody>
          <a:bodyPr/>
          <a:lstStyle/>
          <a:p>
            <a:r>
              <a:rPr lang="tr-TR" dirty="0" smtClean="0"/>
              <a:t>Yavru tavşan bu sefer baba tavşanın yanına gidip canı sıkıldığını ve ne yapacağını bilemediğini söyledi. Baba tavşan da ona ormanda birlikte gezintiye çıkmayı ve diğer hayvanların zamanlarını nasıl değerlendirdiklerini gözlemlemeyi teklif etti. Yavru tavşan bu teklife çok sevindi.</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slan ile tavşan hikayesi | Masal Oku, Kısa Çocuk Masalları"/>
          <p:cNvPicPr>
            <a:picLocks noChangeAspect="1" noChangeArrowheads="1"/>
          </p:cNvPicPr>
          <p:nvPr/>
        </p:nvPicPr>
        <p:blipFill>
          <a:blip r:embed="rId2"/>
          <a:srcRect/>
          <a:stretch>
            <a:fillRect/>
          </a:stretch>
        </p:blipFill>
        <p:spPr bwMode="auto">
          <a:xfrm>
            <a:off x="3929058" y="3457574"/>
            <a:ext cx="4762500" cy="3400426"/>
          </a:xfrm>
          <a:prstGeom prst="rect">
            <a:avLst/>
          </a:prstGeom>
          <a:noFill/>
        </p:spPr>
      </p:pic>
      <p:sp>
        <p:nvSpPr>
          <p:cNvPr id="3" name="2 İçerik Yer Tutucusu"/>
          <p:cNvSpPr>
            <a:spLocks noGrp="1"/>
          </p:cNvSpPr>
          <p:nvPr>
            <p:ph idx="1"/>
          </p:nvPr>
        </p:nvSpPr>
        <p:spPr>
          <a:xfrm>
            <a:off x="457200" y="428604"/>
            <a:ext cx="8229600" cy="5697559"/>
          </a:xfrm>
        </p:spPr>
        <p:txBody>
          <a:bodyPr/>
          <a:lstStyle/>
          <a:p>
            <a:r>
              <a:rPr lang="tr-TR" dirty="0" smtClean="0"/>
              <a:t>Yavru tavşan gölün yanındaki bir taşın üstüne oturmuş şarkı söyleyen aslanı gördü. Aslana ne yaptığını sordu. Aslan şarkı söylediğini böylece nefesini daha iyi kontrol edip gür sesle kükreyebildiğini söyledi. Yavru tavşan aslana kolaylıklar dileyip yoluna devam etti.</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7"/>
            <a:ext cx="8229600" cy="2643206"/>
          </a:xfrm>
        </p:spPr>
        <p:txBody>
          <a:bodyPr/>
          <a:lstStyle/>
          <a:p>
            <a:r>
              <a:rPr lang="tr-TR" dirty="0" smtClean="0"/>
              <a:t>Sonra yavru tavşan kaplumbağayı gördü, kaplumbağaya ne yaptığını sordu. Kaplumbağa her sabah koştuğu gibi bu sabah da koştuğunu, böylece kendini daha zinde hissettiğini söyledi.</a:t>
            </a:r>
            <a:endParaRPr lang="tr-TR" dirty="0"/>
          </a:p>
        </p:txBody>
      </p:sp>
      <p:sp>
        <p:nvSpPr>
          <p:cNvPr id="25602" name="AutoShape 2" descr="Tavşan İle Kaplumbağa Masalı Oku | Çocuk Masallar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5604" name="AutoShape 4" descr="Tavşan İle Kaplumbağa Masalı Oku | Çocuk Masallar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5606" name="Picture 6" descr="Tavşan İle Kaplumbağa Masalı Oku | Çocuk Masalları"/>
          <p:cNvPicPr>
            <a:picLocks noChangeAspect="1" noChangeArrowheads="1"/>
          </p:cNvPicPr>
          <p:nvPr/>
        </p:nvPicPr>
        <p:blipFill>
          <a:blip r:embed="rId2"/>
          <a:srcRect/>
          <a:stretch>
            <a:fillRect/>
          </a:stretch>
        </p:blipFill>
        <p:spPr bwMode="auto">
          <a:xfrm>
            <a:off x="214281" y="3000372"/>
            <a:ext cx="8908319" cy="385762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esim çizen yetenekli hayvanlar... | Hayvanlar, Hayvanlar alemi, Resim"/>
          <p:cNvPicPr>
            <a:picLocks noChangeAspect="1" noChangeArrowheads="1"/>
          </p:cNvPicPr>
          <p:nvPr/>
        </p:nvPicPr>
        <p:blipFill>
          <a:blip r:embed="rId2"/>
          <a:srcRect/>
          <a:stretch>
            <a:fillRect/>
          </a:stretch>
        </p:blipFill>
        <p:spPr bwMode="auto">
          <a:xfrm>
            <a:off x="2357422" y="2317543"/>
            <a:ext cx="6500818" cy="4474731"/>
          </a:xfrm>
          <a:prstGeom prst="rect">
            <a:avLst/>
          </a:prstGeom>
          <a:noFill/>
        </p:spPr>
      </p:pic>
      <p:sp>
        <p:nvSpPr>
          <p:cNvPr id="3" name="2 İçerik Yer Tutucusu"/>
          <p:cNvSpPr>
            <a:spLocks noGrp="1"/>
          </p:cNvSpPr>
          <p:nvPr>
            <p:ph idx="1"/>
          </p:nvPr>
        </p:nvSpPr>
        <p:spPr>
          <a:xfrm>
            <a:off x="214282" y="0"/>
            <a:ext cx="8472518" cy="6126163"/>
          </a:xfrm>
        </p:spPr>
        <p:txBody>
          <a:bodyPr/>
          <a:lstStyle/>
          <a:p>
            <a:pPr>
              <a:buNone/>
            </a:pPr>
            <a:r>
              <a:rPr lang="tr-TR" dirty="0" smtClean="0"/>
              <a:t>Yavru tavşan bu sefer fili gördü. Yavru fil tuvale</a:t>
            </a:r>
          </a:p>
          <a:p>
            <a:pPr>
              <a:buNone/>
            </a:pPr>
            <a:r>
              <a:rPr lang="tr-TR" dirty="0" smtClean="0"/>
              <a:t>çiçek resimleri çiziyordu, böylece hem gördüğü</a:t>
            </a:r>
          </a:p>
          <a:p>
            <a:pPr>
              <a:buNone/>
            </a:pPr>
            <a:r>
              <a:rPr lang="tr-TR" dirty="0" smtClean="0"/>
              <a:t>şeylerin detaylarına odaklanabiliyordu hem de</a:t>
            </a:r>
          </a:p>
          <a:p>
            <a:pPr>
              <a:buNone/>
            </a:pPr>
            <a:r>
              <a:rPr lang="tr-TR" dirty="0" smtClean="0"/>
              <a:t>hortumunu kullanmayı geliştiriyordu. Yavru tavşan</a:t>
            </a:r>
          </a:p>
          <a:p>
            <a:pPr>
              <a:buNone/>
            </a:pPr>
            <a:r>
              <a:rPr lang="tr-TR" dirty="0" smtClean="0"/>
              <a:t>file kolay gelsin deyip gezisine devam etti.</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odern kuşların yeni soyağacı | Bilim ve Gelecek"/>
          <p:cNvPicPr>
            <a:picLocks noChangeAspect="1" noChangeArrowheads="1"/>
          </p:cNvPicPr>
          <p:nvPr/>
        </p:nvPicPr>
        <p:blipFill>
          <a:blip r:embed="rId2"/>
          <a:srcRect/>
          <a:stretch>
            <a:fillRect/>
          </a:stretch>
        </p:blipFill>
        <p:spPr bwMode="auto">
          <a:xfrm>
            <a:off x="0" y="2914650"/>
            <a:ext cx="9144000" cy="3943350"/>
          </a:xfrm>
          <a:prstGeom prst="rect">
            <a:avLst/>
          </a:prstGeom>
          <a:noFill/>
        </p:spPr>
      </p:pic>
      <p:sp>
        <p:nvSpPr>
          <p:cNvPr id="3" name="2 İçerik Yer Tutucusu"/>
          <p:cNvSpPr>
            <a:spLocks noGrp="1"/>
          </p:cNvSpPr>
          <p:nvPr>
            <p:ph idx="1"/>
          </p:nvPr>
        </p:nvSpPr>
        <p:spPr>
          <a:xfrm>
            <a:off x="0" y="0"/>
            <a:ext cx="9358346" cy="6126163"/>
          </a:xfrm>
        </p:spPr>
        <p:txBody>
          <a:bodyPr/>
          <a:lstStyle/>
          <a:p>
            <a:pPr>
              <a:buNone/>
            </a:pPr>
            <a:r>
              <a:rPr lang="tr-TR" dirty="0" smtClean="0"/>
              <a:t>Yavru tavşan yolda yan yana dizilmiş rengarenk</a:t>
            </a:r>
          </a:p>
          <a:p>
            <a:pPr>
              <a:buNone/>
            </a:pPr>
            <a:r>
              <a:rPr lang="tr-TR" dirty="0" smtClean="0"/>
              <a:t>kuşları gördü. Onlara ne yaptıklarını sordu. Onlar</a:t>
            </a:r>
          </a:p>
          <a:p>
            <a:pPr>
              <a:buNone/>
            </a:pPr>
            <a:r>
              <a:rPr lang="tr-TR" dirty="0" smtClean="0"/>
              <a:t>da “birbirimize dillerimizi öğretiyoruz, böylece</a:t>
            </a:r>
          </a:p>
          <a:p>
            <a:pPr>
              <a:buNone/>
            </a:pPr>
            <a:r>
              <a:rPr lang="tr-TR" dirty="0" smtClean="0"/>
              <a:t>beyin kaslarımızı geliştiriyoruz” dediler. Yavru</a:t>
            </a:r>
          </a:p>
          <a:p>
            <a:pPr>
              <a:buNone/>
            </a:pPr>
            <a:r>
              <a:rPr lang="tr-TR" dirty="0" smtClean="0"/>
              <a:t>tavşan onların çeşit </a:t>
            </a:r>
            <a:r>
              <a:rPr lang="tr-TR" dirty="0" err="1" smtClean="0"/>
              <a:t>çetiş</a:t>
            </a:r>
            <a:r>
              <a:rPr lang="tr-TR" dirty="0" smtClean="0"/>
              <a:t> ötüşlerini duyarak</a:t>
            </a:r>
          </a:p>
          <a:p>
            <a:pPr>
              <a:buNone/>
            </a:pPr>
            <a:r>
              <a:rPr lang="tr-TR" dirty="0" smtClean="0"/>
              <a:t>yoluna devam etti.</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8686800" cy="6126163"/>
          </a:xfrm>
        </p:spPr>
        <p:txBody>
          <a:bodyPr/>
          <a:lstStyle/>
          <a:p>
            <a:r>
              <a:rPr lang="tr-TR" dirty="0" smtClean="0"/>
              <a:t>Yavru tavşan denizin kenarından geçerken zıplayan bir balık gördü. “</a:t>
            </a:r>
            <a:r>
              <a:rPr lang="tr-TR" dirty="0" err="1" smtClean="0"/>
              <a:t>heyy</a:t>
            </a:r>
            <a:r>
              <a:rPr lang="tr-TR" dirty="0" smtClean="0"/>
              <a:t>! Balık sen ne yapıyorsun?” diye sordu. Balık “suyun içinden her seferinde biraz daha yüzeye zıplayıp yüzgeçlerimi geliştiriyorum. Böylece sağlıklı bir vücudum var ” dedi. Minik tavşan demek balıklar da spor yapıyormuş sağlıklı olmak için diye hayret etti.</a:t>
            </a:r>
            <a:endParaRPr lang="tr-TR" dirty="0"/>
          </a:p>
        </p:txBody>
      </p:sp>
      <p:pic>
        <p:nvPicPr>
          <p:cNvPr id="28674" name="Picture 2" descr="Çok Yükseğe Zıplayan Yunus Balığı - Jumping Dolphin"/>
          <p:cNvPicPr>
            <a:picLocks noChangeAspect="1" noChangeArrowheads="1"/>
          </p:cNvPicPr>
          <p:nvPr/>
        </p:nvPicPr>
        <p:blipFill>
          <a:blip r:embed="rId2"/>
          <a:srcRect/>
          <a:stretch>
            <a:fillRect/>
          </a:stretch>
        </p:blipFill>
        <p:spPr bwMode="auto">
          <a:xfrm>
            <a:off x="3214678" y="3428999"/>
            <a:ext cx="5929322" cy="369538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8229600" cy="4525963"/>
          </a:xfrm>
        </p:spPr>
        <p:txBody>
          <a:bodyPr/>
          <a:lstStyle/>
          <a:p>
            <a:r>
              <a:rPr lang="tr-TR" dirty="0" smtClean="0"/>
              <a:t>Yavru tavşan yerde ıslak otların üstündeki salyangozu fark etti.  Acaba salyangoz ne yapıyordu böyle sırtındaki eviyle. Minik salyangoz  “arkadaşımı ziyarete gidiyorum oyun oynamak için. Beraber ilkbaharda açan yeni çiçekleri keşfedeceğiz” dedi.</a:t>
            </a:r>
            <a:endParaRPr lang="tr-TR" dirty="0"/>
          </a:p>
        </p:txBody>
      </p:sp>
      <p:pic>
        <p:nvPicPr>
          <p:cNvPr id="30722" name="Picture 2" descr="Tembel hayvanlar: Dünyada en yavaş hareket eden hayvanlar hangileridir?"/>
          <p:cNvPicPr>
            <a:picLocks noChangeAspect="1" noChangeArrowheads="1"/>
          </p:cNvPicPr>
          <p:nvPr/>
        </p:nvPicPr>
        <p:blipFill>
          <a:blip r:embed="rId2"/>
          <a:srcRect/>
          <a:stretch>
            <a:fillRect/>
          </a:stretch>
        </p:blipFill>
        <p:spPr bwMode="auto">
          <a:xfrm>
            <a:off x="0" y="3429000"/>
            <a:ext cx="9144000" cy="3429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5840435"/>
          </a:xfrm>
        </p:spPr>
        <p:txBody>
          <a:bodyPr/>
          <a:lstStyle/>
          <a:p>
            <a:r>
              <a:rPr lang="tr-TR" dirty="0" smtClean="0"/>
              <a:t>Yavru tavşan çimenli alanın yanından geçerken köpeklerin birlikte top oynadığını gördü. Biraz onları izleyip yoluna devam etti.</a:t>
            </a:r>
            <a:endParaRPr lang="tr-TR" dirty="0"/>
          </a:p>
        </p:txBody>
      </p:sp>
      <p:pic>
        <p:nvPicPr>
          <p:cNvPr id="31746" name="Picture 2" descr="Köpeklerin futbola doğuştan yetenekli olduğunun 5 kanıtı"/>
          <p:cNvPicPr>
            <a:picLocks noChangeAspect="1" noChangeArrowheads="1"/>
          </p:cNvPicPr>
          <p:nvPr/>
        </p:nvPicPr>
        <p:blipFill>
          <a:blip r:embed="rId2"/>
          <a:srcRect/>
          <a:stretch>
            <a:fillRect/>
          </a:stretch>
        </p:blipFill>
        <p:spPr bwMode="auto">
          <a:xfrm>
            <a:off x="0" y="1960907"/>
            <a:ext cx="9144000" cy="489709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ato Dos Desenhos Animados Com Corda De Salto Ilustração do Vetor -  Ilustração de cartoons, sorriso: 17868131"/>
          <p:cNvPicPr>
            <a:picLocks noChangeAspect="1" noChangeArrowheads="1"/>
          </p:cNvPicPr>
          <p:nvPr/>
        </p:nvPicPr>
        <p:blipFill>
          <a:blip r:embed="rId2"/>
          <a:srcRect/>
          <a:stretch>
            <a:fillRect/>
          </a:stretch>
        </p:blipFill>
        <p:spPr bwMode="auto">
          <a:xfrm>
            <a:off x="0" y="928670"/>
            <a:ext cx="6537315" cy="6773664"/>
          </a:xfrm>
          <a:prstGeom prst="rect">
            <a:avLst/>
          </a:prstGeom>
          <a:noFill/>
        </p:spPr>
      </p:pic>
      <p:sp>
        <p:nvSpPr>
          <p:cNvPr id="3" name="2 İçerik Yer Tutucusu"/>
          <p:cNvSpPr>
            <a:spLocks noGrp="1"/>
          </p:cNvSpPr>
          <p:nvPr>
            <p:ph idx="1"/>
          </p:nvPr>
        </p:nvSpPr>
        <p:spPr>
          <a:xfrm>
            <a:off x="357158" y="214290"/>
            <a:ext cx="8229600" cy="4311673"/>
          </a:xfrm>
        </p:spPr>
        <p:txBody>
          <a:bodyPr/>
          <a:lstStyle/>
          <a:p>
            <a:r>
              <a:rPr lang="tr-TR" dirty="0" smtClean="0"/>
              <a:t>Bir de baktı ki kedicik de ip atlıyor.</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24 Badminton-cartoon ideas"/>
          <p:cNvPicPr>
            <a:picLocks noChangeAspect="1" noChangeArrowheads="1"/>
          </p:cNvPicPr>
          <p:nvPr/>
        </p:nvPicPr>
        <p:blipFill>
          <a:blip r:embed="rId2"/>
          <a:srcRect/>
          <a:stretch>
            <a:fillRect/>
          </a:stretch>
        </p:blipFill>
        <p:spPr bwMode="auto">
          <a:xfrm>
            <a:off x="1571604" y="-28"/>
            <a:ext cx="6858028" cy="6858028"/>
          </a:xfrm>
          <a:prstGeom prst="rect">
            <a:avLst/>
          </a:prstGeom>
          <a:noFill/>
        </p:spPr>
      </p:pic>
      <p:sp>
        <p:nvSpPr>
          <p:cNvPr id="3" name="2 İçerik Yer Tutucusu"/>
          <p:cNvSpPr>
            <a:spLocks noGrp="1"/>
          </p:cNvSpPr>
          <p:nvPr>
            <p:ph idx="1"/>
          </p:nvPr>
        </p:nvSpPr>
        <p:spPr>
          <a:xfrm>
            <a:off x="285720" y="500042"/>
            <a:ext cx="8401080" cy="6000792"/>
          </a:xfrm>
        </p:spPr>
        <p:txBody>
          <a:bodyPr/>
          <a:lstStyle/>
          <a:p>
            <a:r>
              <a:rPr lang="tr-TR" dirty="0" smtClean="0"/>
              <a:t>Fare ve kirpi de badminton oynuyor.</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57166"/>
            <a:ext cx="8229600" cy="4525963"/>
          </a:xfrm>
        </p:spPr>
        <p:txBody>
          <a:bodyPr/>
          <a:lstStyle/>
          <a:p>
            <a:pPr>
              <a:buNone/>
            </a:pPr>
            <a:r>
              <a:rPr lang="tr-TR" dirty="0" smtClean="0"/>
              <a:t>		Sizlere her gün </a:t>
            </a:r>
            <a:r>
              <a:rPr lang="tr-TR" dirty="0" smtClean="0">
                <a:solidFill>
                  <a:schemeClr val="accent6">
                    <a:lumMod val="75000"/>
                  </a:schemeClr>
                </a:solidFill>
              </a:rPr>
              <a:t>24 lira </a:t>
            </a:r>
            <a:r>
              <a:rPr lang="tr-TR" dirty="0" smtClean="0"/>
              <a:t>verseydim ve o gün harcamadığınız paranızı çöpe atmak zorunda olduğunuzu, her yeni gün yeniden 24 lira vereceğimi söyleseydim neler yapardınız?</a:t>
            </a:r>
          </a:p>
          <a:p>
            <a:pPr>
              <a:buNone/>
            </a:pPr>
            <a:r>
              <a:rPr lang="tr-TR" dirty="0" smtClean="0">
                <a:solidFill>
                  <a:srgbClr val="FF0000"/>
                </a:solidFill>
              </a:rPr>
              <a:t>Unutmayın!! </a:t>
            </a:r>
            <a:r>
              <a:rPr lang="tr-TR" dirty="0" smtClean="0"/>
              <a:t>O gün harcamadığınız paranız geçmez olup çöpe gidecek</a:t>
            </a:r>
            <a:endParaRPr lang="tr-TR" dirty="0"/>
          </a:p>
        </p:txBody>
      </p:sp>
      <p:pic>
        <p:nvPicPr>
          <p:cNvPr id="2050" name="Picture 2" descr="Para Haberleri - Son Dakika Yeni Para Gelişmeleri"/>
          <p:cNvPicPr>
            <a:picLocks noChangeAspect="1" noChangeArrowheads="1"/>
          </p:cNvPicPr>
          <p:nvPr/>
        </p:nvPicPr>
        <p:blipFill>
          <a:blip r:embed="rId2"/>
          <a:srcRect/>
          <a:stretch>
            <a:fillRect/>
          </a:stretch>
        </p:blipFill>
        <p:spPr bwMode="auto">
          <a:xfrm>
            <a:off x="4929190" y="3000372"/>
            <a:ext cx="3810000" cy="317182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USICAL MICE Rubber Stamp HMR24 Stampendous Brand NEW House Mouse piano drum"/>
          <p:cNvPicPr>
            <a:picLocks noChangeAspect="1" noChangeArrowheads="1"/>
          </p:cNvPicPr>
          <p:nvPr/>
        </p:nvPicPr>
        <p:blipFill>
          <a:blip r:embed="rId2"/>
          <a:srcRect/>
          <a:stretch>
            <a:fillRect/>
          </a:stretch>
        </p:blipFill>
        <p:spPr bwMode="auto">
          <a:xfrm>
            <a:off x="-357222" y="857232"/>
            <a:ext cx="6572296" cy="4764917"/>
          </a:xfrm>
          <a:prstGeom prst="rect">
            <a:avLst/>
          </a:prstGeom>
          <a:noFill/>
        </p:spPr>
      </p:pic>
      <p:pic>
        <p:nvPicPr>
          <p:cNvPr id="29700" name="Picture 4" descr="Penny Black, Inc."/>
          <p:cNvPicPr>
            <a:picLocks noChangeAspect="1" noChangeArrowheads="1"/>
          </p:cNvPicPr>
          <p:nvPr/>
        </p:nvPicPr>
        <p:blipFill>
          <a:blip r:embed="rId3"/>
          <a:srcRect l="13125" t="22500" r="11874" b="25000"/>
          <a:stretch>
            <a:fillRect/>
          </a:stretch>
        </p:blipFill>
        <p:spPr bwMode="auto">
          <a:xfrm>
            <a:off x="5929322" y="1571612"/>
            <a:ext cx="2857520" cy="3571900"/>
          </a:xfrm>
          <a:prstGeom prst="rect">
            <a:avLst/>
          </a:prstGeom>
          <a:noFill/>
        </p:spPr>
      </p:pic>
      <p:sp>
        <p:nvSpPr>
          <p:cNvPr id="3" name="2 İçerik Yer Tutucusu"/>
          <p:cNvSpPr>
            <a:spLocks noGrp="1"/>
          </p:cNvSpPr>
          <p:nvPr>
            <p:ph idx="1"/>
          </p:nvPr>
        </p:nvSpPr>
        <p:spPr>
          <a:xfrm>
            <a:off x="357158" y="142852"/>
            <a:ext cx="8329642" cy="5983311"/>
          </a:xfrm>
        </p:spPr>
        <p:txBody>
          <a:bodyPr/>
          <a:lstStyle/>
          <a:p>
            <a:r>
              <a:rPr lang="tr-TR" dirty="0" smtClean="0"/>
              <a:t>Yine fare ve kirpiler orkestra kurmuşlar müzik enstrümanlarını çalıp eğleniyorlar.</a:t>
            </a: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enny Black, Inc. | Penny black, Cute drawings, Cute illustration"/>
          <p:cNvPicPr>
            <a:picLocks noChangeAspect="1" noChangeArrowheads="1"/>
          </p:cNvPicPr>
          <p:nvPr/>
        </p:nvPicPr>
        <p:blipFill>
          <a:blip r:embed="rId2"/>
          <a:srcRect/>
          <a:stretch>
            <a:fillRect/>
          </a:stretch>
        </p:blipFill>
        <p:spPr bwMode="auto">
          <a:xfrm>
            <a:off x="2000232" y="-571528"/>
            <a:ext cx="6881834" cy="6881834"/>
          </a:xfrm>
          <a:prstGeom prst="rect">
            <a:avLst/>
          </a:prstGeom>
          <a:noFill/>
        </p:spPr>
      </p:pic>
      <p:sp>
        <p:nvSpPr>
          <p:cNvPr id="3" name="2 İçerik Yer Tutucusu"/>
          <p:cNvSpPr>
            <a:spLocks noGrp="1"/>
          </p:cNvSpPr>
          <p:nvPr>
            <p:ph idx="1"/>
          </p:nvPr>
        </p:nvSpPr>
        <p:spPr>
          <a:xfrm>
            <a:off x="214282" y="642918"/>
            <a:ext cx="3143272" cy="5483245"/>
          </a:xfrm>
        </p:spPr>
        <p:txBody>
          <a:bodyPr/>
          <a:lstStyle/>
          <a:p>
            <a:r>
              <a:rPr lang="tr-TR" dirty="0" smtClean="0"/>
              <a:t>Fare kardeşler birleşmiş her biri bir cümle kurarak ortaklaşa bir hikaye yazıyorlar</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enny Black, Inc. | Penny black, Cat sketch, Penny"/>
          <p:cNvPicPr>
            <a:picLocks noChangeAspect="1" noChangeArrowheads="1"/>
          </p:cNvPicPr>
          <p:nvPr/>
        </p:nvPicPr>
        <p:blipFill>
          <a:blip r:embed="rId2"/>
          <a:srcRect/>
          <a:stretch>
            <a:fillRect/>
          </a:stretch>
        </p:blipFill>
        <p:spPr bwMode="auto">
          <a:xfrm>
            <a:off x="2643174" y="690546"/>
            <a:ext cx="6167454" cy="6167454"/>
          </a:xfrm>
          <a:prstGeom prst="rect">
            <a:avLst/>
          </a:prstGeom>
          <a:noFill/>
        </p:spPr>
      </p:pic>
      <p:sp>
        <p:nvSpPr>
          <p:cNvPr id="3" name="2 İçerik Yer Tutucusu"/>
          <p:cNvSpPr>
            <a:spLocks noGrp="1"/>
          </p:cNvSpPr>
          <p:nvPr>
            <p:ph idx="1"/>
          </p:nvPr>
        </p:nvSpPr>
        <p:spPr>
          <a:xfrm>
            <a:off x="457200" y="714356"/>
            <a:ext cx="8229600" cy="5411807"/>
          </a:xfrm>
        </p:spPr>
        <p:txBody>
          <a:bodyPr/>
          <a:lstStyle/>
          <a:p>
            <a:r>
              <a:rPr lang="tr-TR" dirty="0" smtClean="0"/>
              <a:t>Minik köpek bir fidan yetiştirmeye çalışıyor. Tıpkı minik tavşan gibi.</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Penny Black, Inc. | Penny black, Penny black cards, Penny black stamps"/>
          <p:cNvPicPr>
            <a:picLocks noChangeAspect="1" noChangeArrowheads="1"/>
          </p:cNvPicPr>
          <p:nvPr/>
        </p:nvPicPr>
        <p:blipFill>
          <a:blip r:embed="rId2"/>
          <a:srcRect/>
          <a:stretch>
            <a:fillRect/>
          </a:stretch>
        </p:blipFill>
        <p:spPr bwMode="auto">
          <a:xfrm>
            <a:off x="3071802" y="1714488"/>
            <a:ext cx="5238760" cy="5238760"/>
          </a:xfrm>
          <a:prstGeom prst="rect">
            <a:avLst/>
          </a:prstGeom>
          <a:noFill/>
        </p:spPr>
      </p:pic>
      <p:sp>
        <p:nvSpPr>
          <p:cNvPr id="3" name="2 İçerik Yer Tutucusu"/>
          <p:cNvSpPr>
            <a:spLocks noGrp="1"/>
          </p:cNvSpPr>
          <p:nvPr>
            <p:ph idx="1"/>
          </p:nvPr>
        </p:nvSpPr>
        <p:spPr>
          <a:xfrm>
            <a:off x="357158" y="285728"/>
            <a:ext cx="8229600" cy="4525963"/>
          </a:xfrm>
        </p:spPr>
        <p:txBody>
          <a:bodyPr/>
          <a:lstStyle/>
          <a:p>
            <a:r>
              <a:rPr lang="tr-TR" dirty="0" smtClean="0"/>
              <a:t>Minik fare kurabiye ablasıyla beraber kurabiye yapıyor, ormana mis gibi limon kokuları yayılıyor.</a:t>
            </a:r>
            <a:endParaRPr lang="tr-TR" dirty="0"/>
          </a:p>
        </p:txBody>
      </p:sp>
      <p:sp>
        <p:nvSpPr>
          <p:cNvPr id="36866" name="AutoShape 2" descr="Penny Black, Inc. | Penny black, Penny black cards, Penny black stamp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428604"/>
            <a:ext cx="4000528" cy="5697559"/>
          </a:xfrm>
        </p:spPr>
        <p:txBody>
          <a:bodyPr/>
          <a:lstStyle/>
          <a:p>
            <a:r>
              <a:rPr lang="tr-TR" dirty="0" smtClean="0"/>
              <a:t>Sincap çamurdan</a:t>
            </a:r>
          </a:p>
          <a:p>
            <a:pPr>
              <a:buNone/>
            </a:pPr>
            <a:r>
              <a:rPr lang="tr-TR" dirty="0" smtClean="0"/>
              <a:t>kocaman bir fındık</a:t>
            </a:r>
          </a:p>
          <a:p>
            <a:pPr>
              <a:buNone/>
            </a:pPr>
            <a:r>
              <a:rPr lang="tr-TR" dirty="0" smtClean="0"/>
              <a:t>heykeli yapıyordu.</a:t>
            </a:r>
            <a:endParaRPr lang="tr-TR" dirty="0"/>
          </a:p>
        </p:txBody>
      </p:sp>
      <p:pic>
        <p:nvPicPr>
          <p:cNvPr id="37890" name="Picture 2" descr="Fındık Ile Oturma Odasında Tv Dolabı Dekorasyon Yaratıcı Ofis Dekorasyonu  Ev Dekorasyon Simülasyon Hayvan Sincap Koleksiyon Heykelcik sincap  animasyon \ Ev Dekorasyonu | Kuzeysehirkoru.com"/>
          <p:cNvPicPr>
            <a:picLocks noChangeAspect="1" noChangeArrowheads="1"/>
          </p:cNvPicPr>
          <p:nvPr/>
        </p:nvPicPr>
        <p:blipFill>
          <a:blip r:embed="rId2"/>
          <a:srcRect/>
          <a:stretch>
            <a:fillRect/>
          </a:stretch>
        </p:blipFill>
        <p:spPr bwMode="auto">
          <a:xfrm>
            <a:off x="3786182" y="285728"/>
            <a:ext cx="5357818" cy="657227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43438" y="571480"/>
            <a:ext cx="4500562" cy="5554683"/>
          </a:xfrm>
        </p:spPr>
        <p:txBody>
          <a:bodyPr>
            <a:normAutofit/>
          </a:bodyPr>
          <a:lstStyle/>
          <a:p>
            <a:r>
              <a:rPr lang="tr-TR" dirty="0" smtClean="0"/>
              <a:t>Bizim yavru tavşan ormanda gezerken zamanın nasıl geçtiğini anlayamamıştı. Çoktan okul vakti gelmişti. Hemen okulunda doğru yola koyuldu.  Artık canı sıkıldığında  zamanını değerlendirmek için yapabileceği bir çok şey olduğunu biliyordu</a:t>
            </a:r>
            <a:endParaRPr lang="tr-TR" dirty="0"/>
          </a:p>
        </p:txBody>
      </p:sp>
      <p:pic>
        <p:nvPicPr>
          <p:cNvPr id="21507" name="Picture 3"/>
          <p:cNvPicPr>
            <a:picLocks noChangeAspect="1" noChangeArrowheads="1"/>
          </p:cNvPicPr>
          <p:nvPr/>
        </p:nvPicPr>
        <p:blipFill>
          <a:blip r:embed="rId2"/>
          <a:srcRect l="60395" t="20508" r="6112" b="19922"/>
          <a:stretch>
            <a:fillRect/>
          </a:stretch>
        </p:blipFill>
        <p:spPr bwMode="auto">
          <a:xfrm>
            <a:off x="285720" y="0"/>
            <a:ext cx="4357718"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l="20864" t="24414" r="24231" b="11132"/>
          <a:stretch>
            <a:fillRect/>
          </a:stretch>
        </p:blipFill>
        <p:spPr bwMode="auto">
          <a:xfrm>
            <a:off x="-214346" y="-571528"/>
            <a:ext cx="7143800" cy="4714908"/>
          </a:xfrm>
          <a:prstGeom prst="rect">
            <a:avLst/>
          </a:prstGeom>
          <a:noFill/>
          <a:ln w="9525">
            <a:noFill/>
            <a:miter lim="800000"/>
            <a:headEnd/>
            <a:tailEnd/>
          </a:ln>
          <a:effectLst/>
        </p:spPr>
      </p:pic>
      <p:sp>
        <p:nvSpPr>
          <p:cNvPr id="3" name="2 İçerik Yer Tutucusu"/>
          <p:cNvSpPr>
            <a:spLocks noGrp="1"/>
          </p:cNvSpPr>
          <p:nvPr>
            <p:ph idx="1"/>
          </p:nvPr>
        </p:nvSpPr>
        <p:spPr>
          <a:xfrm>
            <a:off x="457200" y="4643446"/>
            <a:ext cx="8229600" cy="1482717"/>
          </a:xfrm>
        </p:spPr>
        <p:txBody>
          <a:bodyPr>
            <a:normAutofit lnSpcReduction="10000"/>
          </a:bodyPr>
          <a:lstStyle/>
          <a:p>
            <a:r>
              <a:rPr lang="tr-TR" dirty="0" smtClean="0"/>
              <a:t>Yavru tavşanın işi daha kolaydı çünkü tavşanların zamanını çalan sosyal medya yoktu.</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636"/>
            <a:ext cx="8229600" cy="1125527"/>
          </a:xfrm>
        </p:spPr>
        <p:txBody>
          <a:bodyPr/>
          <a:lstStyle/>
          <a:p>
            <a:r>
              <a:rPr lang="tr-TR" dirty="0" smtClean="0"/>
              <a:t>Keşke çocuklar da yavru tavşan gibi şanslı olsaydı.</a:t>
            </a:r>
            <a:endParaRPr lang="tr-TR" dirty="0"/>
          </a:p>
        </p:txBody>
      </p:sp>
      <p:pic>
        <p:nvPicPr>
          <p:cNvPr id="39938" name="Picture 2"/>
          <p:cNvPicPr>
            <a:picLocks noChangeAspect="1" noChangeArrowheads="1"/>
          </p:cNvPicPr>
          <p:nvPr/>
        </p:nvPicPr>
        <p:blipFill>
          <a:blip r:embed="rId2"/>
          <a:srcRect l="24707" t="30273" r="22035" b="24805"/>
          <a:stretch>
            <a:fillRect/>
          </a:stretch>
        </p:blipFill>
        <p:spPr bwMode="auto">
          <a:xfrm>
            <a:off x="-1" y="285728"/>
            <a:ext cx="9189101" cy="435771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0962" name="Picture 2" descr="https://www.kidsgourmet.com.tr/wp-content/uploads/2021/02/atlama-oyun.jpg"/>
          <p:cNvPicPr>
            <a:picLocks noChangeAspect="1" noChangeArrowheads="1"/>
          </p:cNvPicPr>
          <p:nvPr/>
        </p:nvPicPr>
        <p:blipFill>
          <a:blip r:embed="rId2"/>
          <a:srcRect/>
          <a:stretch>
            <a:fillRect/>
          </a:stretch>
        </p:blipFill>
        <p:spPr bwMode="auto">
          <a:xfrm>
            <a:off x="0" y="0"/>
            <a:ext cx="9203644"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1986" name="Picture 2" descr="https://www.kidsgourmet.com.tr/wp-content/uploads/2021/02/tas-boyama.jpg"/>
          <p:cNvPicPr>
            <a:picLocks noChangeAspect="1" noChangeArrowheads="1"/>
          </p:cNvPicPr>
          <p:nvPr/>
        </p:nvPicPr>
        <p:blipFill>
          <a:blip r:embed="rId2"/>
          <a:srcRect/>
          <a:stretch>
            <a:fillRect/>
          </a:stretch>
        </p:blipFill>
        <p:spPr bwMode="auto">
          <a:xfrm>
            <a:off x="-1" y="0"/>
            <a:ext cx="9108309"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Zamanı yatırım aracı olarak kullanmak</a:t>
            </a:r>
            <a:endParaRPr lang="tr-TR" dirty="0"/>
          </a:p>
        </p:txBody>
      </p:sp>
      <p:sp>
        <p:nvSpPr>
          <p:cNvPr id="3" name="2 İçerik Yer Tutucusu"/>
          <p:cNvSpPr>
            <a:spLocks noGrp="1"/>
          </p:cNvSpPr>
          <p:nvPr>
            <p:ph idx="1"/>
          </p:nvPr>
        </p:nvSpPr>
        <p:spPr/>
        <p:txBody>
          <a:bodyPr/>
          <a:lstStyle/>
          <a:p>
            <a:r>
              <a:rPr lang="tr-TR" dirty="0" smtClean="0"/>
              <a:t>-eğitim</a:t>
            </a:r>
          </a:p>
          <a:p>
            <a:r>
              <a:rPr lang="tr-TR" dirty="0" smtClean="0"/>
              <a:t>-kitap okumak</a:t>
            </a:r>
          </a:p>
          <a:p>
            <a:r>
              <a:rPr lang="tr-TR" dirty="0" smtClean="0"/>
              <a:t>-müzik enstrümanı çalmak</a:t>
            </a:r>
          </a:p>
          <a:p>
            <a:r>
              <a:rPr lang="tr-TR" dirty="0" smtClean="0"/>
              <a:t>-dil öğrenmek</a:t>
            </a:r>
          </a:p>
          <a:p>
            <a:r>
              <a:rPr lang="tr-TR" dirty="0" smtClean="0"/>
              <a:t>-spor yapmak</a:t>
            </a:r>
          </a:p>
          <a:p>
            <a:r>
              <a:rPr lang="tr-TR" dirty="0" smtClean="0"/>
              <a:t>…</a:t>
            </a:r>
            <a:endParaRPr lang="tr-TR" dirty="0"/>
          </a:p>
        </p:txBody>
      </p:sp>
      <p:pic>
        <p:nvPicPr>
          <p:cNvPr id="15362" name="Picture 2" descr="Kitap Okumanın Önemi | Kitap Okumanın Faydaları | kitablogum.com"/>
          <p:cNvPicPr>
            <a:picLocks noChangeAspect="1" noChangeArrowheads="1"/>
          </p:cNvPicPr>
          <p:nvPr/>
        </p:nvPicPr>
        <p:blipFill>
          <a:blip r:embed="rId2"/>
          <a:srcRect/>
          <a:stretch>
            <a:fillRect/>
          </a:stretch>
        </p:blipFill>
        <p:spPr bwMode="auto">
          <a:xfrm>
            <a:off x="4000496" y="3286124"/>
            <a:ext cx="5143504" cy="357187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3010" name="Picture 2" descr="Çocuklara bahçe işleri nasıl öğretilir?"/>
          <p:cNvPicPr>
            <a:picLocks noChangeAspect="1" noChangeArrowheads="1"/>
          </p:cNvPicPr>
          <p:nvPr/>
        </p:nvPicPr>
        <p:blipFill>
          <a:blip r:embed="rId2"/>
          <a:srcRect/>
          <a:stretch>
            <a:fillRect/>
          </a:stretch>
        </p:blipFill>
        <p:spPr bwMode="auto">
          <a:xfrm>
            <a:off x="-1" y="0"/>
            <a:ext cx="9127979"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4034" name="Picture 2" descr="Uzmanından evdeki çocuklar için aktivite önerileri"/>
          <p:cNvPicPr>
            <a:picLocks noChangeAspect="1" noChangeArrowheads="1"/>
          </p:cNvPicPr>
          <p:nvPr/>
        </p:nvPicPr>
        <p:blipFill>
          <a:blip r:embed="rId2"/>
          <a:srcRect/>
          <a:stretch>
            <a:fillRect/>
          </a:stretch>
        </p:blipFill>
        <p:spPr bwMode="auto">
          <a:xfrm>
            <a:off x="-1" y="0"/>
            <a:ext cx="9144019"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5058" name="Picture 2" descr="Taş Boyama - El Sanatları Seti"/>
          <p:cNvPicPr>
            <a:picLocks noChangeAspect="1" noChangeArrowheads="1"/>
          </p:cNvPicPr>
          <p:nvPr/>
        </p:nvPicPr>
        <p:blipFill>
          <a:blip r:embed="rId2"/>
          <a:srcRect/>
          <a:stretch>
            <a:fillRect/>
          </a:stretch>
        </p:blipFill>
        <p:spPr bwMode="auto">
          <a:xfrm>
            <a:off x="0" y="0"/>
            <a:ext cx="9144000" cy="650083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6082" name="Picture 2" descr="Go oyunu hakkında faydalı bilgileri blog sayfamızda bulabilirsiniz..."/>
          <p:cNvPicPr>
            <a:picLocks noChangeAspect="1" noChangeArrowheads="1"/>
          </p:cNvPicPr>
          <p:nvPr/>
        </p:nvPicPr>
        <p:blipFill>
          <a:blip r:embed="rId2"/>
          <a:srcRect/>
          <a:stretch>
            <a:fillRect/>
          </a:stretch>
        </p:blipFill>
        <p:spPr bwMode="auto">
          <a:xfrm>
            <a:off x="228538" y="0"/>
            <a:ext cx="8915462" cy="664371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
        <p:nvSpPr>
          <p:cNvPr id="47106" name="AutoShape 2" descr="Okul Mangala - Geleneksel Türk Zeka Oyun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7108" name="AutoShape 4" descr="Okul Mangala - Geleneksel Türk Zeka Oyun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7110" name="Picture 6" descr="Mangala Türk Zeka ve Strateji Oyunu Antibakteriyel Özel Kayın Ağacı Üretim"/>
          <p:cNvPicPr>
            <a:picLocks noChangeAspect="1" noChangeArrowheads="1"/>
          </p:cNvPicPr>
          <p:nvPr/>
        </p:nvPicPr>
        <p:blipFill>
          <a:blip r:embed="rId2"/>
          <a:srcRect/>
          <a:stretch>
            <a:fillRect/>
          </a:stretch>
        </p:blipFill>
        <p:spPr bwMode="auto">
          <a:xfrm>
            <a:off x="0" y="428604"/>
            <a:ext cx="9144000" cy="607223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8130" name="Picture 2" descr="Çocuklar İçin En Uygun Sporlar - Yaşa Göre - En İyi Türk"/>
          <p:cNvPicPr>
            <a:picLocks noChangeAspect="1" noChangeArrowheads="1"/>
          </p:cNvPicPr>
          <p:nvPr/>
        </p:nvPicPr>
        <p:blipFill>
          <a:blip r:embed="rId2"/>
          <a:srcRect/>
          <a:stretch>
            <a:fillRect/>
          </a:stretch>
        </p:blipFill>
        <p:spPr bwMode="auto">
          <a:xfrm>
            <a:off x="0" y="0"/>
            <a:ext cx="9144000" cy="642939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9154" name="Picture 2" descr="Okullar Arası Bireysel Sporlar - ULUĞ BEY ÇOK PROGRAMLI ANADOLU LİSESİ"/>
          <p:cNvPicPr>
            <a:picLocks noChangeAspect="1" noChangeArrowheads="1"/>
          </p:cNvPicPr>
          <p:nvPr/>
        </p:nvPicPr>
        <p:blipFill>
          <a:blip r:embed="rId2"/>
          <a:srcRect/>
          <a:stretch>
            <a:fillRect/>
          </a:stretch>
        </p:blipFill>
        <p:spPr bwMode="auto">
          <a:xfrm>
            <a:off x="0" y="0"/>
            <a:ext cx="9226006"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50178" name="Picture 2" descr="LIFE by Apolar | Árvore da vida arte, Deviantart, Wallpapers bonito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Şehir bulmaca</a:t>
            </a:r>
            <a:endParaRPr lang="tr-TR" dirty="0"/>
          </a:p>
        </p:txBody>
      </p:sp>
      <p:sp>
        <p:nvSpPr>
          <p:cNvPr id="3" name="2 İçerik Yer Tutucusu"/>
          <p:cNvSpPr>
            <a:spLocks noGrp="1"/>
          </p:cNvSpPr>
          <p:nvPr>
            <p:ph idx="1"/>
          </p:nvPr>
        </p:nvSpPr>
        <p:spPr/>
        <p:txBody>
          <a:bodyPr/>
          <a:lstStyle/>
          <a:p>
            <a:endParaRPr lang="tr-TR"/>
          </a:p>
        </p:txBody>
      </p:sp>
      <p:pic>
        <p:nvPicPr>
          <p:cNvPr id="51202" name="Picture 2" descr="Türkiye Haritası Ve İlleri - Türkiye Siyasi Haritası İle Renkli Şehir  İsimleri"/>
          <p:cNvPicPr>
            <a:picLocks noChangeAspect="1" noChangeArrowheads="1"/>
          </p:cNvPicPr>
          <p:nvPr/>
        </p:nvPicPr>
        <p:blipFill>
          <a:blip r:embed="rId2"/>
          <a:srcRect/>
          <a:stretch>
            <a:fillRect/>
          </a:stretch>
        </p:blipFill>
        <p:spPr bwMode="auto">
          <a:xfrm>
            <a:off x="0" y="1428736"/>
            <a:ext cx="9193294" cy="542926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52226" name="Picture 2" descr="avrupa kıtasındaki ülkeler ve bilgileri başkentleri bayrakları"/>
          <p:cNvPicPr>
            <a:picLocks noChangeAspect="1" noChangeArrowheads="1"/>
          </p:cNvPicPr>
          <p:nvPr/>
        </p:nvPicPr>
        <p:blipFill>
          <a:blip r:embed="rId2"/>
          <a:srcRect/>
          <a:stretch>
            <a:fillRect/>
          </a:stretch>
        </p:blipFill>
        <p:spPr bwMode="auto">
          <a:xfrm>
            <a:off x="0" y="357166"/>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6386" name="Picture 2" descr="Kitap İle İlgili Sloganlar (Resimli) | Kitap, Ilham verici sözler, Kitap  posterleri"/>
          <p:cNvPicPr>
            <a:picLocks noChangeAspect="1" noChangeArrowheads="1"/>
          </p:cNvPicPr>
          <p:nvPr/>
        </p:nvPicPr>
        <p:blipFill>
          <a:blip r:embed="rId2"/>
          <a:srcRect/>
          <a:stretch>
            <a:fillRect/>
          </a:stretch>
        </p:blipFill>
        <p:spPr bwMode="auto">
          <a:xfrm>
            <a:off x="214282" y="285728"/>
            <a:ext cx="8572560" cy="643835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6" name="Picture 8" descr="iki resim arasındaki farkı bulma etkinlik sayfaları (7) | Evimin Altın Topu  | Okul, Oyunlar, Eğitim faaliyetleri"/>
          <p:cNvPicPr>
            <a:picLocks noChangeAspect="1" noChangeArrowheads="1"/>
          </p:cNvPicPr>
          <p:nvPr/>
        </p:nvPicPr>
        <p:blipFill>
          <a:blip r:embed="rId2"/>
          <a:srcRect/>
          <a:stretch>
            <a:fillRect/>
          </a:stretch>
        </p:blipFill>
        <p:spPr bwMode="auto">
          <a:xfrm>
            <a:off x="0" y="714356"/>
            <a:ext cx="9144000" cy="6366136"/>
          </a:xfrm>
          <a:prstGeom prst="rect">
            <a:avLst/>
          </a:prstGeom>
          <a:noFill/>
        </p:spPr>
      </p:pic>
      <p:sp>
        <p:nvSpPr>
          <p:cNvPr id="2" name="1 Başlık"/>
          <p:cNvSpPr>
            <a:spLocks noGrp="1"/>
          </p:cNvSpPr>
          <p:nvPr>
            <p:ph type="title"/>
          </p:nvPr>
        </p:nvSpPr>
        <p:spPr>
          <a:xfrm>
            <a:off x="500034" y="0"/>
            <a:ext cx="8229600" cy="1143000"/>
          </a:xfrm>
        </p:spPr>
        <p:txBody>
          <a:bodyPr/>
          <a:lstStyle/>
          <a:p>
            <a:r>
              <a:rPr lang="tr-TR" dirty="0" smtClean="0"/>
              <a:t>Bulmaca çözme</a:t>
            </a:r>
            <a:endParaRPr lang="tr-TR" dirty="0"/>
          </a:p>
        </p:txBody>
      </p:sp>
      <p:sp>
        <p:nvSpPr>
          <p:cNvPr id="53250" name="AutoShape 2" descr="Bu Fotoğraflar Arasındaki Farkı Bulmak Nerdeyse İmkansız! - onedio.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3252" name="AutoShape 4" descr="Bu Fotoğraflar Arasındaki Farkı Bulmak Nerdeyse İmkansız! - onedio.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3254" name="AutoShape 6" descr="Bu Fotoğraflar Arasındaki Farkı Bulmak Nerdeyse İmkansız! - onedio.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928802"/>
            <a:ext cx="8229600" cy="4197361"/>
          </a:xfrm>
        </p:spPr>
        <p:txBody>
          <a:bodyPr>
            <a:normAutofit fontScale="92500" lnSpcReduction="10000"/>
          </a:bodyPr>
          <a:lstStyle/>
          <a:p>
            <a:pPr algn="ctr">
              <a:buNone/>
            </a:pPr>
            <a:endParaRPr lang="tr-TR" sz="8000" b="1" dirty="0" smtClean="0">
              <a:solidFill>
                <a:srgbClr val="FF0000"/>
              </a:solidFill>
            </a:endParaRPr>
          </a:p>
          <a:p>
            <a:pPr algn="ctr">
              <a:buNone/>
            </a:pPr>
            <a:r>
              <a:rPr lang="tr-TR" sz="8000" b="1" dirty="0" smtClean="0">
                <a:solidFill>
                  <a:srgbClr val="FF0000"/>
                </a:solidFill>
              </a:rPr>
              <a:t>TEŞEKKÜRLER</a:t>
            </a:r>
          </a:p>
          <a:p>
            <a:pPr algn="ctr">
              <a:buNone/>
            </a:pPr>
            <a:endParaRPr lang="tr-TR" sz="8000" b="1" dirty="0" smtClean="0">
              <a:solidFill>
                <a:srgbClr val="FF0000"/>
              </a:solidFill>
            </a:endParaRPr>
          </a:p>
          <a:p>
            <a:pPr algn="ctr">
              <a:buNone/>
            </a:pPr>
            <a:r>
              <a:rPr lang="tr-TR" sz="3600" b="1" dirty="0" smtClean="0">
                <a:solidFill>
                  <a:schemeClr val="accent1">
                    <a:lumMod val="75000"/>
                  </a:schemeClr>
                </a:solidFill>
              </a:rPr>
              <a:t>HAZIRLAYAN: </a:t>
            </a:r>
            <a:r>
              <a:rPr lang="tr-TR" sz="3600" b="1" dirty="0" err="1" smtClean="0">
                <a:solidFill>
                  <a:schemeClr val="accent1">
                    <a:lumMod val="75000"/>
                  </a:schemeClr>
                </a:solidFill>
              </a:rPr>
              <a:t>Psk</a:t>
            </a:r>
            <a:r>
              <a:rPr lang="tr-TR" sz="3600" b="1" dirty="0" smtClean="0">
                <a:solidFill>
                  <a:schemeClr val="accent1">
                    <a:lumMod val="75000"/>
                  </a:schemeClr>
                </a:solidFill>
              </a:rPr>
              <a:t>. Dan. Ayşenur KOÇ</a:t>
            </a:r>
            <a:endParaRPr lang="tr-TR" sz="3600" b="1" dirty="0">
              <a:solidFill>
                <a:schemeClr val="accent1">
                  <a:lumMod val="75000"/>
                </a:schemeClr>
              </a:solidFill>
            </a:endParaRPr>
          </a:p>
        </p:txBody>
      </p:sp>
      <p:sp>
        <p:nvSpPr>
          <p:cNvPr id="1026" name="AutoShape 2" descr="Gülen Surat Pas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8" name="AutoShape 4" descr="Gülen Surat Pas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0" name="Picture 6" descr="Domoda 35 cm Çapında Büyük Boy Nakışlı Gülen Surat Emoji Yastık"/>
          <p:cNvPicPr>
            <a:picLocks noChangeAspect="1" noChangeArrowheads="1"/>
          </p:cNvPicPr>
          <p:nvPr/>
        </p:nvPicPr>
        <p:blipFill>
          <a:blip r:embed="rId2"/>
          <a:srcRect/>
          <a:stretch>
            <a:fillRect/>
          </a:stretch>
        </p:blipFill>
        <p:spPr bwMode="auto">
          <a:xfrm>
            <a:off x="3571868" y="428604"/>
            <a:ext cx="2285991" cy="228599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embel Tavşan Hikayesini Oku - Hikayeler Oku"/>
          <p:cNvPicPr>
            <a:picLocks noChangeAspect="1" noChangeArrowheads="1"/>
          </p:cNvPicPr>
          <p:nvPr/>
        </p:nvPicPr>
        <p:blipFill>
          <a:blip r:embed="rId2"/>
          <a:srcRect/>
          <a:stretch>
            <a:fillRect/>
          </a:stretch>
        </p:blipFill>
        <p:spPr bwMode="auto">
          <a:xfrm>
            <a:off x="0" y="0"/>
            <a:ext cx="9144000" cy="3429001"/>
          </a:xfrm>
          <a:prstGeom prst="rect">
            <a:avLst/>
          </a:prstGeom>
          <a:noFill/>
        </p:spPr>
      </p:pic>
      <p:sp>
        <p:nvSpPr>
          <p:cNvPr id="3" name="2 İçerik Yer Tutucusu"/>
          <p:cNvSpPr>
            <a:spLocks noGrp="1"/>
          </p:cNvSpPr>
          <p:nvPr>
            <p:ph idx="1"/>
          </p:nvPr>
        </p:nvSpPr>
        <p:spPr>
          <a:xfrm>
            <a:off x="457200" y="3357562"/>
            <a:ext cx="8229600" cy="3500438"/>
          </a:xfrm>
        </p:spPr>
        <p:txBody>
          <a:bodyPr>
            <a:normAutofit fontScale="92500"/>
          </a:bodyPr>
          <a:lstStyle/>
          <a:p>
            <a:r>
              <a:rPr lang="tr-TR" dirty="0" smtClean="0"/>
              <a:t>Minik tavşan sabah yatağında gözlerini açtı, güneş çoktan gökyüzünde yükselmiş, penceresinden içeri süzülüyordu. Minik tavşan kalkıp elini yüzünü yıkarken mutfaktan kahvaltı kokularının geldiğini fark etti. Kurt gibi acıkmıştı. Hemen kahvaltı yapmak istedi. Kahvaltıdan sonra da tabakları toplamada anne ve baba tavşana yardım etti. </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8229600" cy="4525963"/>
          </a:xfrm>
        </p:spPr>
        <p:txBody>
          <a:bodyPr/>
          <a:lstStyle/>
          <a:p>
            <a:r>
              <a:rPr lang="tr-TR" dirty="0" smtClean="0"/>
              <a:t>Minik tavşan ödevlerini dün bitirmişti. Bu gün okula gitmesine de daha çok vardı. Ne yapacağını bilmiyordu. Anne tavşana “anne bu gün ne yapacağız?” diye sordu. Anne tavşan “seni bilmem ama ben bu gün kitap okuyacağım, dün okuduğum kitabım yarım kaldı ve çok merak ediyorum devamını” dedi.</a:t>
            </a:r>
            <a:endParaRPr lang="tr-TR" dirty="0"/>
          </a:p>
        </p:txBody>
      </p:sp>
      <p:sp>
        <p:nvSpPr>
          <p:cNvPr id="18434" name="AutoShape 2" descr="Kitap okuyan hayvan illüstrasyonları | CeReZFoRu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8436" name="AutoShape 4" descr="Kitap okuyan hayvan illüstrasyonları | CeReZFoRu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8438" name="AutoShape 6" descr="KLFIji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8439" name="Picture 7"/>
          <p:cNvPicPr>
            <a:picLocks noChangeAspect="1" noChangeArrowheads="1"/>
          </p:cNvPicPr>
          <p:nvPr/>
        </p:nvPicPr>
        <p:blipFill>
          <a:blip r:embed="rId2"/>
          <a:srcRect l="45022" t="32226" r="33016" b="19922"/>
          <a:stretch>
            <a:fillRect/>
          </a:stretch>
        </p:blipFill>
        <p:spPr bwMode="auto">
          <a:xfrm>
            <a:off x="4714844" y="3500438"/>
            <a:ext cx="4429156" cy="335756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ahçe Tavşan Kontrolü ve Caydırıcı İpuçları"/>
          <p:cNvPicPr>
            <a:picLocks noChangeAspect="1" noChangeArrowheads="1"/>
          </p:cNvPicPr>
          <p:nvPr/>
        </p:nvPicPr>
        <p:blipFill>
          <a:blip r:embed="rId2"/>
          <a:srcRect/>
          <a:stretch>
            <a:fillRect/>
          </a:stretch>
        </p:blipFill>
        <p:spPr bwMode="auto">
          <a:xfrm>
            <a:off x="0" y="0"/>
            <a:ext cx="9753600" cy="6858000"/>
          </a:xfrm>
          <a:prstGeom prst="rect">
            <a:avLst/>
          </a:prstGeom>
          <a:noFill/>
        </p:spPr>
      </p:pic>
      <p:pic>
        <p:nvPicPr>
          <p:cNvPr id="19460" name="Picture 4" descr="Etiket: Tavşan - ♔Kır çiçekleri Romantik Site❀♥ ☆ ✿"/>
          <p:cNvPicPr>
            <a:picLocks noChangeAspect="1" noChangeArrowheads="1"/>
          </p:cNvPicPr>
          <p:nvPr/>
        </p:nvPicPr>
        <p:blipFill>
          <a:blip r:embed="rId3">
            <a:lum bright="40000" contrast="-46000"/>
          </a:blip>
          <a:srcRect/>
          <a:stretch>
            <a:fillRect/>
          </a:stretch>
        </p:blipFill>
        <p:spPr bwMode="auto">
          <a:xfrm>
            <a:off x="0" y="0"/>
            <a:ext cx="9644098" cy="6857999"/>
          </a:xfrm>
          <a:prstGeom prst="rect">
            <a:avLst/>
          </a:prstGeom>
          <a:noFill/>
        </p:spPr>
      </p:pic>
      <p:sp>
        <p:nvSpPr>
          <p:cNvPr id="3" name="2 İçerik Yer Tutucusu"/>
          <p:cNvSpPr>
            <a:spLocks noGrp="1"/>
          </p:cNvSpPr>
          <p:nvPr>
            <p:ph idx="1"/>
          </p:nvPr>
        </p:nvSpPr>
        <p:spPr>
          <a:xfrm>
            <a:off x="1000100" y="214290"/>
            <a:ext cx="8143900" cy="5911873"/>
          </a:xfrm>
        </p:spPr>
        <p:txBody>
          <a:bodyPr>
            <a:normAutofit/>
          </a:bodyPr>
          <a:lstStyle/>
          <a:p>
            <a:r>
              <a:rPr lang="tr-TR" b="1" dirty="0" smtClean="0">
                <a:solidFill>
                  <a:srgbClr val="002060"/>
                </a:solidFill>
              </a:rPr>
              <a:t>Yavru tavşan bu sefer baba tavşana “bu gün ne yapacağız?” diye sordu. Baba tavşan da “seni bilmiyorum ama ben bu gün bahçede çalışacağım, havuçlara bakım yapacağım” dedi. Anlaşılan yavru tavşan okula gidinceye kadar ne yapabileceğini kendi bulmalıydı. </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Yaramaz Tavşan Popu Masalı - YouTube"/>
          <p:cNvPicPr>
            <a:picLocks noChangeAspect="1" noChangeArrowheads="1"/>
          </p:cNvPicPr>
          <p:nvPr/>
        </p:nvPicPr>
        <p:blipFill>
          <a:blip r:embed="rId2"/>
          <a:srcRect/>
          <a:stretch>
            <a:fillRect/>
          </a:stretch>
        </p:blipFill>
        <p:spPr bwMode="auto">
          <a:xfrm>
            <a:off x="357158" y="214290"/>
            <a:ext cx="8517442" cy="4791062"/>
          </a:xfrm>
          <a:prstGeom prst="rect">
            <a:avLst/>
          </a:prstGeom>
          <a:noFill/>
        </p:spPr>
      </p:pic>
      <p:sp>
        <p:nvSpPr>
          <p:cNvPr id="3" name="2 İçerik Yer Tutucusu"/>
          <p:cNvSpPr>
            <a:spLocks noGrp="1"/>
          </p:cNvSpPr>
          <p:nvPr>
            <p:ph idx="1"/>
          </p:nvPr>
        </p:nvSpPr>
        <p:spPr>
          <a:xfrm>
            <a:off x="457200" y="5000636"/>
            <a:ext cx="8229600" cy="1857364"/>
          </a:xfrm>
        </p:spPr>
        <p:txBody>
          <a:bodyPr>
            <a:normAutofit fontScale="85000" lnSpcReduction="10000"/>
          </a:bodyPr>
          <a:lstStyle/>
          <a:p>
            <a:r>
              <a:rPr lang="tr-TR" dirty="0" smtClean="0"/>
              <a:t>Yavru tavşan odasında bir tur attı. Ne yapabileceğini bilmiyordu. Acaba annesi gibi kitap mı okusaydı.. Babasına bahçede havuçların bakımına yardım mı etseydi.. Buldu! Ektiği meyve ağacını sulayacaktı.</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hşap Tablo Kitap Okuyan Tavşan- Çiçeksepeti"/>
          <p:cNvPicPr>
            <a:picLocks noChangeAspect="1" noChangeArrowheads="1"/>
          </p:cNvPicPr>
          <p:nvPr/>
        </p:nvPicPr>
        <p:blipFill>
          <a:blip r:embed="rId2"/>
          <a:srcRect l="17204" t="14663" r="18280" b="5181"/>
          <a:stretch>
            <a:fillRect/>
          </a:stretch>
        </p:blipFill>
        <p:spPr bwMode="auto">
          <a:xfrm>
            <a:off x="-335205" y="0"/>
            <a:ext cx="9479205" cy="6846118"/>
          </a:xfrm>
          <a:prstGeom prst="rect">
            <a:avLst/>
          </a:prstGeom>
          <a:noFill/>
        </p:spPr>
      </p:pic>
      <p:sp>
        <p:nvSpPr>
          <p:cNvPr id="3" name="2 İçerik Yer Tutucusu"/>
          <p:cNvSpPr>
            <a:spLocks noGrp="1"/>
          </p:cNvSpPr>
          <p:nvPr>
            <p:ph idx="1"/>
          </p:nvPr>
        </p:nvSpPr>
        <p:spPr>
          <a:xfrm>
            <a:off x="-285784" y="214290"/>
            <a:ext cx="8229600" cy="5697559"/>
          </a:xfrm>
        </p:spPr>
        <p:txBody>
          <a:bodyPr/>
          <a:lstStyle/>
          <a:p>
            <a:r>
              <a:rPr lang="tr-TR" b="1" dirty="0" smtClean="0">
                <a:solidFill>
                  <a:schemeClr val="bg1"/>
                </a:solidFill>
              </a:rPr>
              <a:t>Yavru tavşan büyüttüğü meyve ağacını suladı ama sonra yine ne yapacağını bilemedi. Daha okula gitmesine zaman vardı..</a:t>
            </a:r>
          </a:p>
          <a:p>
            <a:r>
              <a:rPr lang="tr-TR" b="1" dirty="0" smtClean="0">
                <a:solidFill>
                  <a:schemeClr val="bg1"/>
                </a:solidFill>
              </a:rPr>
              <a:t>Anne tavşana gidip sormak istedi ama anne tavşan kitabına o kadar dalmıştı ki yavru tavşanın sesini bile duymadı. Kim bilir kitabı onu hangi diyarlara yolculuğa çıkarmıştı.</a:t>
            </a:r>
            <a:endParaRPr lang="tr-TR" b="1" dirty="0">
              <a:solidFill>
                <a:schemeClr val="bg1"/>
              </a:solidFill>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694</Words>
  <PresentationFormat>Ekran Gösterisi (4:3)</PresentationFormat>
  <Paragraphs>51</Paragraphs>
  <Slides>41</Slides>
  <Notes>0</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Ofis Teması</vt:lpstr>
      <vt:lpstr>ZAMANIMI DEĞERLENDİRİYORUM</vt:lpstr>
      <vt:lpstr>Slayt 2</vt:lpstr>
      <vt:lpstr>Zamanı yatırım aracı olarak kullanmak</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Şehir bulmaca</vt:lpstr>
      <vt:lpstr>Slayt 39</vt:lpstr>
      <vt:lpstr>Bulmaca çözme</vt:lpstr>
      <vt:lpstr>Slayt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ZAMANIMI DEĞERLENDİRİYORUM</dc:title>
  <dc:creator>g</dc:creator>
  <cp:lastModifiedBy>xxx</cp:lastModifiedBy>
  <cp:revision>14</cp:revision>
  <dcterms:created xsi:type="dcterms:W3CDTF">2021-06-07T06:33:59Z</dcterms:created>
  <dcterms:modified xsi:type="dcterms:W3CDTF">2022-12-20T11:07:52Z</dcterms:modified>
</cp:coreProperties>
</file>